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AE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48CFFD-11A5-4D6D-90EB-B00BB49DDF88}" v="11" dt="2024-04-09T15:01:46.1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97" d="100"/>
          <a:sy n="97" d="100"/>
        </p:scale>
        <p:origin x="-912" y="-1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pson, Gervase" userId="b2a16d13-5c41-402a-88b1-1e765b857e31" providerId="ADAL" clId="{ED48CFFD-11A5-4D6D-90EB-B00BB49DDF88}"/>
    <pc:docChg chg="addSld modSld">
      <pc:chgData name="Thompson, Gervase" userId="b2a16d13-5c41-402a-88b1-1e765b857e31" providerId="ADAL" clId="{ED48CFFD-11A5-4D6D-90EB-B00BB49DDF88}" dt="2024-04-09T15:01:47.755" v="152" actId="1076"/>
      <pc:docMkLst>
        <pc:docMk/>
      </pc:docMkLst>
      <pc:sldChg chg="modSp mod">
        <pc:chgData name="Thompson, Gervase" userId="b2a16d13-5c41-402a-88b1-1e765b857e31" providerId="ADAL" clId="{ED48CFFD-11A5-4D6D-90EB-B00BB49DDF88}" dt="2024-04-09T14:51:51.890" v="80" actId="1076"/>
        <pc:sldMkLst>
          <pc:docMk/>
          <pc:sldMk cId="2526435940" sldId="256"/>
        </pc:sldMkLst>
        <pc:spChg chg="mod">
          <ac:chgData name="Thompson, Gervase" userId="b2a16d13-5c41-402a-88b1-1e765b857e31" providerId="ADAL" clId="{ED48CFFD-11A5-4D6D-90EB-B00BB49DDF88}" dt="2024-04-09T14:51:51.890" v="80" actId="1076"/>
          <ac:spMkLst>
            <pc:docMk/>
            <pc:sldMk cId="2526435940" sldId="256"/>
            <ac:spMk id="5" creationId="{4305E02B-969C-2469-4F28-5BB979B731F8}"/>
          </ac:spMkLst>
        </pc:spChg>
        <pc:spChg chg="mod">
          <ac:chgData name="Thompson, Gervase" userId="b2a16d13-5c41-402a-88b1-1e765b857e31" providerId="ADAL" clId="{ED48CFFD-11A5-4D6D-90EB-B00BB49DDF88}" dt="2024-04-09T14:51:43.570" v="77" actId="255"/>
          <ac:spMkLst>
            <pc:docMk/>
            <pc:sldMk cId="2526435940" sldId="256"/>
            <ac:spMk id="7" creationId="{24A0A572-7F89-FBCF-11D7-B4FFAE508E92}"/>
          </ac:spMkLst>
        </pc:spChg>
        <pc:spChg chg="mod">
          <ac:chgData name="Thompson, Gervase" userId="b2a16d13-5c41-402a-88b1-1e765b857e31" providerId="ADAL" clId="{ED48CFFD-11A5-4D6D-90EB-B00BB49DDF88}" dt="2024-04-09T14:51:43.570" v="77" actId="255"/>
          <ac:spMkLst>
            <pc:docMk/>
            <pc:sldMk cId="2526435940" sldId="256"/>
            <ac:spMk id="8" creationId="{398E9A80-DA54-79CF-B9DE-83CA97FB10AE}"/>
          </ac:spMkLst>
        </pc:spChg>
        <pc:spChg chg="mod">
          <ac:chgData name="Thompson, Gervase" userId="b2a16d13-5c41-402a-88b1-1e765b857e31" providerId="ADAL" clId="{ED48CFFD-11A5-4D6D-90EB-B00BB49DDF88}" dt="2024-04-09T14:51:43.570" v="77" actId="255"/>
          <ac:spMkLst>
            <pc:docMk/>
            <pc:sldMk cId="2526435940" sldId="256"/>
            <ac:spMk id="9" creationId="{6CE41A02-6EFC-3B05-5CE0-79F02C7ACF98}"/>
          </ac:spMkLst>
        </pc:spChg>
        <pc:spChg chg="mod">
          <ac:chgData name="Thompson, Gervase" userId="b2a16d13-5c41-402a-88b1-1e765b857e31" providerId="ADAL" clId="{ED48CFFD-11A5-4D6D-90EB-B00BB49DDF88}" dt="2024-04-09T14:51:43.570" v="77" actId="255"/>
          <ac:spMkLst>
            <pc:docMk/>
            <pc:sldMk cId="2526435940" sldId="256"/>
            <ac:spMk id="12" creationId="{9366C1C2-E064-8420-3E21-BF818A4195BA}"/>
          </ac:spMkLst>
        </pc:spChg>
        <pc:spChg chg="mod">
          <ac:chgData name="Thompson, Gervase" userId="b2a16d13-5c41-402a-88b1-1e765b857e31" providerId="ADAL" clId="{ED48CFFD-11A5-4D6D-90EB-B00BB49DDF88}" dt="2024-04-09T14:51:43.570" v="77" actId="255"/>
          <ac:spMkLst>
            <pc:docMk/>
            <pc:sldMk cId="2526435940" sldId="256"/>
            <ac:spMk id="13" creationId="{742909AB-6AD4-B893-F36D-AF3978624B02}"/>
          </ac:spMkLst>
        </pc:spChg>
        <pc:spChg chg="mod">
          <ac:chgData name="Thompson, Gervase" userId="b2a16d13-5c41-402a-88b1-1e765b857e31" providerId="ADAL" clId="{ED48CFFD-11A5-4D6D-90EB-B00BB49DDF88}" dt="2024-04-09T14:51:43.570" v="77" actId="255"/>
          <ac:spMkLst>
            <pc:docMk/>
            <pc:sldMk cId="2526435940" sldId="256"/>
            <ac:spMk id="14" creationId="{E02C7ACF-E0B8-FD86-19B5-2882B1E26DAA}"/>
          </ac:spMkLst>
        </pc:spChg>
        <pc:spChg chg="mod">
          <ac:chgData name="Thompson, Gervase" userId="b2a16d13-5c41-402a-88b1-1e765b857e31" providerId="ADAL" clId="{ED48CFFD-11A5-4D6D-90EB-B00BB49DDF88}" dt="2024-04-09T14:51:43.570" v="77" actId="255"/>
          <ac:spMkLst>
            <pc:docMk/>
            <pc:sldMk cId="2526435940" sldId="256"/>
            <ac:spMk id="15" creationId="{E8AFCFCA-61AC-00ED-8945-2DCB9449A528}"/>
          </ac:spMkLst>
        </pc:spChg>
        <pc:spChg chg="mod">
          <ac:chgData name="Thompson, Gervase" userId="b2a16d13-5c41-402a-88b1-1e765b857e31" providerId="ADAL" clId="{ED48CFFD-11A5-4D6D-90EB-B00BB49DDF88}" dt="2024-04-09T14:51:43.570" v="77" actId="255"/>
          <ac:spMkLst>
            <pc:docMk/>
            <pc:sldMk cId="2526435940" sldId="256"/>
            <ac:spMk id="16" creationId="{CBB7DE78-9A4A-ECFE-AB0B-3FCC073F0EAF}"/>
          </ac:spMkLst>
        </pc:spChg>
      </pc:sldChg>
      <pc:sldChg chg="addSp new">
        <pc:chgData name="Thompson, Gervase" userId="b2a16d13-5c41-402a-88b1-1e765b857e31" providerId="ADAL" clId="{ED48CFFD-11A5-4D6D-90EB-B00BB49DDF88}" dt="2024-03-28T14:03:51.329" v="1"/>
        <pc:sldMkLst>
          <pc:docMk/>
          <pc:sldMk cId="2290672855" sldId="258"/>
        </pc:sldMkLst>
        <pc:picChg chg="add">
          <ac:chgData name="Thompson, Gervase" userId="b2a16d13-5c41-402a-88b1-1e765b857e31" providerId="ADAL" clId="{ED48CFFD-11A5-4D6D-90EB-B00BB49DDF88}" dt="2024-03-28T14:03:51.329" v="1"/>
          <ac:picMkLst>
            <pc:docMk/>
            <pc:sldMk cId="2290672855" sldId="258"/>
            <ac:picMk id="2" creationId="{A5FF40CD-CF4F-9BD8-762C-C2B904DD8399}"/>
          </ac:picMkLst>
        </pc:picChg>
      </pc:sldChg>
      <pc:sldChg chg="addSp modSp new mod">
        <pc:chgData name="Thompson, Gervase" userId="b2a16d13-5c41-402a-88b1-1e765b857e31" providerId="ADAL" clId="{ED48CFFD-11A5-4D6D-90EB-B00BB49DDF88}" dt="2024-04-09T15:01:47.755" v="152" actId="1076"/>
        <pc:sldMkLst>
          <pc:docMk/>
          <pc:sldMk cId="2733549635" sldId="259"/>
        </pc:sldMkLst>
        <pc:spChg chg="add mod">
          <ac:chgData name="Thompson, Gervase" userId="b2a16d13-5c41-402a-88b1-1e765b857e31" providerId="ADAL" clId="{ED48CFFD-11A5-4D6D-90EB-B00BB49DDF88}" dt="2024-04-09T15:01:32.909" v="149" actId="207"/>
          <ac:spMkLst>
            <pc:docMk/>
            <pc:sldMk cId="2733549635" sldId="259"/>
            <ac:spMk id="2" creationId="{0710AC15-DA32-081F-5564-3D6B49729801}"/>
          </ac:spMkLst>
        </pc:spChg>
        <pc:spChg chg="add mod">
          <ac:chgData name="Thompson, Gervase" userId="b2a16d13-5c41-402a-88b1-1e765b857e31" providerId="ADAL" clId="{ED48CFFD-11A5-4D6D-90EB-B00BB49DDF88}" dt="2024-04-09T15:01:36.356" v="150" actId="207"/>
          <ac:spMkLst>
            <pc:docMk/>
            <pc:sldMk cId="2733549635" sldId="259"/>
            <ac:spMk id="3" creationId="{01C98746-1DEC-FDCA-B9F7-B4C882DA1FA4}"/>
          </ac:spMkLst>
        </pc:spChg>
        <pc:spChg chg="add mod">
          <ac:chgData name="Thompson, Gervase" userId="b2a16d13-5c41-402a-88b1-1e765b857e31" providerId="ADAL" clId="{ED48CFFD-11A5-4D6D-90EB-B00BB49DDF88}" dt="2024-04-09T15:01:36.356" v="150" actId="207"/>
          <ac:spMkLst>
            <pc:docMk/>
            <pc:sldMk cId="2733549635" sldId="259"/>
            <ac:spMk id="4" creationId="{725BA374-BE95-7914-A2E0-B8E815A0706A}"/>
          </ac:spMkLst>
        </pc:spChg>
        <pc:spChg chg="add mod">
          <ac:chgData name="Thompson, Gervase" userId="b2a16d13-5c41-402a-88b1-1e765b857e31" providerId="ADAL" clId="{ED48CFFD-11A5-4D6D-90EB-B00BB49DDF88}" dt="2024-04-09T15:01:36.356" v="150" actId="207"/>
          <ac:spMkLst>
            <pc:docMk/>
            <pc:sldMk cId="2733549635" sldId="259"/>
            <ac:spMk id="5" creationId="{F1AEB6BC-E044-AFE1-36AE-D45ABD9CFF1F}"/>
          </ac:spMkLst>
        </pc:spChg>
        <pc:spChg chg="add mod">
          <ac:chgData name="Thompson, Gervase" userId="b2a16d13-5c41-402a-88b1-1e765b857e31" providerId="ADAL" clId="{ED48CFFD-11A5-4D6D-90EB-B00BB49DDF88}" dt="2024-04-09T15:01:36.356" v="150" actId="207"/>
          <ac:spMkLst>
            <pc:docMk/>
            <pc:sldMk cId="2733549635" sldId="259"/>
            <ac:spMk id="6" creationId="{7B9112ED-E21C-5DB9-543D-EFE76CBAF08D}"/>
          </ac:spMkLst>
        </pc:spChg>
        <pc:spChg chg="add mod">
          <ac:chgData name="Thompson, Gervase" userId="b2a16d13-5c41-402a-88b1-1e765b857e31" providerId="ADAL" clId="{ED48CFFD-11A5-4D6D-90EB-B00BB49DDF88}" dt="2024-04-09T15:01:36.356" v="150" actId="207"/>
          <ac:spMkLst>
            <pc:docMk/>
            <pc:sldMk cId="2733549635" sldId="259"/>
            <ac:spMk id="7" creationId="{B5F9276A-3210-4505-BB86-D1708C982655}"/>
          </ac:spMkLst>
        </pc:spChg>
        <pc:spChg chg="add mod">
          <ac:chgData name="Thompson, Gervase" userId="b2a16d13-5c41-402a-88b1-1e765b857e31" providerId="ADAL" clId="{ED48CFFD-11A5-4D6D-90EB-B00BB49DDF88}" dt="2024-04-09T15:01:36.356" v="150" actId="207"/>
          <ac:spMkLst>
            <pc:docMk/>
            <pc:sldMk cId="2733549635" sldId="259"/>
            <ac:spMk id="8" creationId="{D9E1475D-CE8A-053C-B92C-FCBC2200229D}"/>
          </ac:spMkLst>
        </pc:spChg>
        <pc:spChg chg="add mod">
          <ac:chgData name="Thompson, Gervase" userId="b2a16d13-5c41-402a-88b1-1e765b857e31" providerId="ADAL" clId="{ED48CFFD-11A5-4D6D-90EB-B00BB49DDF88}" dt="2024-04-09T15:01:36.356" v="150" actId="207"/>
          <ac:spMkLst>
            <pc:docMk/>
            <pc:sldMk cId="2733549635" sldId="259"/>
            <ac:spMk id="9" creationId="{F05B7BBE-88CC-C7BD-B8BB-86A39EEE2EEC}"/>
          </ac:spMkLst>
        </pc:spChg>
        <pc:spChg chg="add mod">
          <ac:chgData name="Thompson, Gervase" userId="b2a16d13-5c41-402a-88b1-1e765b857e31" providerId="ADAL" clId="{ED48CFFD-11A5-4D6D-90EB-B00BB49DDF88}" dt="2024-04-09T15:01:36.356" v="150" actId="207"/>
          <ac:spMkLst>
            <pc:docMk/>
            <pc:sldMk cId="2733549635" sldId="259"/>
            <ac:spMk id="10" creationId="{FEE86929-EB98-F548-BEB1-D1E480B0EB5A}"/>
          </ac:spMkLst>
        </pc:spChg>
        <pc:spChg chg="add mod">
          <ac:chgData name="Thompson, Gervase" userId="b2a16d13-5c41-402a-88b1-1e765b857e31" providerId="ADAL" clId="{ED48CFFD-11A5-4D6D-90EB-B00BB49DDF88}" dt="2024-04-09T15:01:36.356" v="150" actId="207"/>
          <ac:spMkLst>
            <pc:docMk/>
            <pc:sldMk cId="2733549635" sldId="259"/>
            <ac:spMk id="11" creationId="{4DB8EFB3-ACF8-F422-6114-18B3917CECD8}"/>
          </ac:spMkLst>
        </pc:spChg>
        <pc:spChg chg="add mod">
          <ac:chgData name="Thompson, Gervase" userId="b2a16d13-5c41-402a-88b1-1e765b857e31" providerId="ADAL" clId="{ED48CFFD-11A5-4D6D-90EB-B00BB49DDF88}" dt="2024-04-09T15:01:36.356" v="150" actId="207"/>
          <ac:spMkLst>
            <pc:docMk/>
            <pc:sldMk cId="2733549635" sldId="259"/>
            <ac:spMk id="12" creationId="{6620AACB-2013-1521-6899-5FB95EAC752C}"/>
          </ac:spMkLst>
        </pc:spChg>
        <pc:spChg chg="add mod">
          <ac:chgData name="Thompson, Gervase" userId="b2a16d13-5c41-402a-88b1-1e765b857e31" providerId="ADAL" clId="{ED48CFFD-11A5-4D6D-90EB-B00BB49DDF88}" dt="2024-04-09T15:01:36.356" v="150" actId="207"/>
          <ac:spMkLst>
            <pc:docMk/>
            <pc:sldMk cId="2733549635" sldId="259"/>
            <ac:spMk id="13" creationId="{4876BDB5-8524-9ADC-6222-2FD0F66C7BE7}"/>
          </ac:spMkLst>
        </pc:spChg>
        <pc:spChg chg="add mod">
          <ac:chgData name="Thompson, Gervase" userId="b2a16d13-5c41-402a-88b1-1e765b857e31" providerId="ADAL" clId="{ED48CFFD-11A5-4D6D-90EB-B00BB49DDF88}" dt="2024-04-09T15:01:36.356" v="150" actId="207"/>
          <ac:spMkLst>
            <pc:docMk/>
            <pc:sldMk cId="2733549635" sldId="259"/>
            <ac:spMk id="14" creationId="{4F3D38DA-65EF-F725-5DE5-44A95B3FD117}"/>
          </ac:spMkLst>
        </pc:spChg>
        <pc:grpChg chg="add mod">
          <ac:chgData name="Thompson, Gervase" userId="b2a16d13-5c41-402a-88b1-1e765b857e31" providerId="ADAL" clId="{ED48CFFD-11A5-4D6D-90EB-B00BB49DDF88}" dt="2024-04-09T15:01:36.356" v="150" actId="207"/>
          <ac:grpSpMkLst>
            <pc:docMk/>
            <pc:sldMk cId="2733549635" sldId="259"/>
            <ac:grpSpMk id="15" creationId="{DCCE9801-DE64-B218-EC32-EA8A8F27C99B}"/>
          </ac:grpSpMkLst>
        </pc:grpChg>
        <pc:picChg chg="add mod">
          <ac:chgData name="Thompson, Gervase" userId="b2a16d13-5c41-402a-88b1-1e765b857e31" providerId="ADAL" clId="{ED48CFFD-11A5-4D6D-90EB-B00BB49DDF88}" dt="2024-04-09T14:56:31.432" v="148" actId="1076"/>
          <ac:picMkLst>
            <pc:docMk/>
            <pc:sldMk cId="2733549635" sldId="259"/>
            <ac:picMk id="16" creationId="{F6FF5159-8E8F-5C50-6926-051CF2E07A9A}"/>
          </ac:picMkLst>
        </pc:picChg>
        <pc:picChg chg="add mod">
          <ac:chgData name="Thompson, Gervase" userId="b2a16d13-5c41-402a-88b1-1e765b857e31" providerId="ADAL" clId="{ED48CFFD-11A5-4D6D-90EB-B00BB49DDF88}" dt="2024-04-09T15:01:47.755" v="152" actId="1076"/>
          <ac:picMkLst>
            <pc:docMk/>
            <pc:sldMk cId="2733549635" sldId="259"/>
            <ac:picMk id="17" creationId="{1B9B0244-09AA-825D-F3CE-C9B3E8F9EC26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C4D8A-079A-7588-6731-FC8B1FD67D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E7C7A7-ADCA-FB6B-56DD-AC4F6202E2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E7D19-B63C-7F58-50BC-AC41C5404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6110-407E-465E-8476-E93F953610E1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1AE743-75A2-FA7D-0AD4-F9B1BCFC3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FA99A-FD3C-9BAB-9A38-3F3AE2BA8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62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35B32-15E2-1E78-4248-8834DA345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5959D9-D345-5584-9382-36BB83EF48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96C60-91C6-3645-4A04-A7B8ADCC8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6110-407E-465E-8476-E93F953610E1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FADF2C-327C-87BB-0106-07B8A8CC8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E0C67-AFB0-248A-C6B8-8B9CA1492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608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C554D6-BC9D-8DD8-2B30-41D227CC16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B419C2-5099-DB1C-FCE0-95107920CF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B29A7-CB3F-AE2D-F48A-7D6AA537F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6110-407E-465E-8476-E93F953610E1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6084D1-415F-C750-BCB6-A3720B633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E1C4D-9726-AEE6-4DA6-CC552984D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97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57A89-07FA-8A46-CED7-C66857C69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2FB76F-FB36-42FC-111C-C97B4449D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24D659-7D65-A97B-5F75-0E2DF3974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6110-407E-465E-8476-E93F953610E1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112995-F47B-BF3D-5266-E0C715A9E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762B5-3CD5-A23F-2B55-B6D57AB9B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19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72856-D555-7823-3AAA-D2A9407B4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2D444A-E92B-C9DB-A358-7824846C70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430E67-4E7E-7176-45D6-0B0CF6905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6110-407E-465E-8476-E93F953610E1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AD59D-B862-D2AE-C163-253543C4C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64F7E5-F8AF-F065-9C94-0C9E5DDB9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539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B6C5A-E001-29E8-D7AF-A43A699AF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65A11F-9627-4A08-CA88-C848E94623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16FBFE-8083-6BA2-B63D-525BAC8103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4C8045-3B16-CDCD-3C1F-F7E1D9AB6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6110-407E-465E-8476-E93F953610E1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46DA6E-BDC5-411D-63E5-F4066C407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73329E-449C-B3B0-0B89-AF48A0860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726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2486A-71A0-7A6A-30B2-CB5FEB7A9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4C72B-4F97-1950-0525-518FE3B853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B31CC8-96C1-F0D8-95D3-936985B029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DA42FF-AE0E-7702-3B3F-9FB3C95BE1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CF62D5-DCBA-531A-57C6-DEEF5AFCB2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2F8CFD-4016-A165-DE40-4EA432D69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6110-407E-465E-8476-E93F953610E1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A9A6AC-22DF-B6B7-45D4-8EBD98B56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12D844-4B37-3BEE-2817-248E2C29A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046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D0F9B-13BD-8B22-BD2E-5E0B715C1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8335D2-7CAE-65C3-7D2A-2646F0DE6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6110-407E-465E-8476-E93F953610E1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8E8FA7-D8A8-3FB8-9D64-CA9FE5199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C9A911-B452-8E47-38F4-8B07AC959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623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7C3B57-9383-1845-DE6F-0937B0EA2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6110-407E-465E-8476-E93F953610E1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117EAB-E8B0-9DD0-A5C8-442711634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38C682-B8F3-E264-F24B-ACFF0F57E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093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9AED4-9BA0-150D-CCA9-7211D1C23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CE819-B04E-1A27-BB3F-0E15C21C5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620716-513D-90CA-ECBC-09CF4C927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FD14B4-6562-4AAD-1FC2-B07494478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6110-407E-465E-8476-E93F953610E1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6436AA-7304-41E5-62D3-CA6231666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4E1DE4-0119-9D1F-122E-9E116D2FD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575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E798A-8AFB-7319-14FB-A21C298AE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B48792-B412-6FF6-625A-5B7AE52E3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A6EF50-83CB-04F6-5463-FC1CE0A871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5A8057-F2C9-7C77-D16D-58BB383BA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6110-407E-465E-8476-E93F953610E1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69BB7C-5E7B-2E41-CAFA-BA2C62030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12C29F-F0D1-A42C-4C50-B01CCAD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831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25B9B0-817F-135C-4A56-C11277517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3C5FB9-1E6D-EE9F-F749-DBFE2971D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DF5BF-CD5D-C905-D59E-E253627E00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F6110-407E-465E-8476-E93F953610E1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B8CB77-9D45-AD1C-BCCC-223AAA9D66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C9DB14-8899-74D1-0C8F-220AF4E7BD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898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1ACFD1-C0CF-4A6A-D26A-BDAA9484E73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4207" y="0"/>
            <a:ext cx="12123585" cy="6858000"/>
          </a:xfrm>
          <a:prstGeom prst="rect">
            <a:avLst/>
          </a:prstGeom>
          <a:noFill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305E02B-969C-2469-4F28-5BB979B731F8}"/>
              </a:ext>
            </a:extLst>
          </p:cNvPr>
          <p:cNvSpPr/>
          <p:nvPr/>
        </p:nvSpPr>
        <p:spPr>
          <a:xfrm>
            <a:off x="2857496" y="5823811"/>
            <a:ext cx="6672943" cy="353802"/>
          </a:xfrm>
          <a:prstGeom prst="rect">
            <a:avLst/>
          </a:prstGeom>
          <a:solidFill>
            <a:srgbClr val="B2AE9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FF0000"/>
                </a:solidFill>
              </a:rPr>
              <a:t>N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A0A572-7F89-FBCF-11D7-B4FFAE508E92}"/>
              </a:ext>
            </a:extLst>
          </p:cNvPr>
          <p:cNvSpPr/>
          <p:nvPr/>
        </p:nvSpPr>
        <p:spPr>
          <a:xfrm>
            <a:off x="2857499" y="4963893"/>
            <a:ext cx="6672943" cy="718454"/>
          </a:xfrm>
          <a:prstGeom prst="rect">
            <a:avLst/>
          </a:prstGeom>
          <a:solidFill>
            <a:srgbClr val="B2AE9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S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98E9A80-DA54-79CF-B9DE-83CA97FB10AE}"/>
              </a:ext>
            </a:extLst>
          </p:cNvPr>
          <p:cNvSpPr/>
          <p:nvPr/>
        </p:nvSpPr>
        <p:spPr>
          <a:xfrm>
            <a:off x="2857499" y="4354284"/>
            <a:ext cx="6672943" cy="609602"/>
          </a:xfrm>
          <a:prstGeom prst="rect">
            <a:avLst/>
          </a:prstGeom>
          <a:solidFill>
            <a:srgbClr val="B2AE9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FF0000"/>
                </a:solidFill>
              </a:rPr>
              <a:t>N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CE41A02-6EFC-3B05-5CE0-79F02C7ACF98}"/>
              </a:ext>
            </a:extLst>
          </p:cNvPr>
          <p:cNvSpPr/>
          <p:nvPr/>
        </p:nvSpPr>
        <p:spPr>
          <a:xfrm>
            <a:off x="2857498" y="3744682"/>
            <a:ext cx="6672943" cy="609601"/>
          </a:xfrm>
          <a:prstGeom prst="rect">
            <a:avLst/>
          </a:prstGeom>
          <a:solidFill>
            <a:srgbClr val="B2AE9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S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366C1C2-E064-8420-3E21-BF818A4195BA}"/>
              </a:ext>
            </a:extLst>
          </p:cNvPr>
          <p:cNvSpPr/>
          <p:nvPr/>
        </p:nvSpPr>
        <p:spPr>
          <a:xfrm>
            <a:off x="2857497" y="3135071"/>
            <a:ext cx="6672943" cy="642249"/>
          </a:xfrm>
          <a:prstGeom prst="rect">
            <a:avLst/>
          </a:prstGeom>
          <a:solidFill>
            <a:srgbClr val="B2AE9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FF0000"/>
                </a:solidFill>
              </a:rPr>
              <a:t>N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42909AB-6AD4-B893-F36D-AF3978624B02}"/>
              </a:ext>
            </a:extLst>
          </p:cNvPr>
          <p:cNvSpPr/>
          <p:nvPr/>
        </p:nvSpPr>
        <p:spPr>
          <a:xfrm>
            <a:off x="2857497" y="2416616"/>
            <a:ext cx="6672943" cy="718451"/>
          </a:xfrm>
          <a:prstGeom prst="rect">
            <a:avLst/>
          </a:prstGeom>
          <a:solidFill>
            <a:srgbClr val="B2AE9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S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02C7ACF-E0B8-FD86-19B5-2882B1E26DAA}"/>
              </a:ext>
            </a:extLst>
          </p:cNvPr>
          <p:cNvSpPr/>
          <p:nvPr/>
        </p:nvSpPr>
        <p:spPr>
          <a:xfrm>
            <a:off x="2857497" y="1790682"/>
            <a:ext cx="6672943" cy="642249"/>
          </a:xfrm>
          <a:prstGeom prst="rect">
            <a:avLst/>
          </a:prstGeom>
          <a:solidFill>
            <a:srgbClr val="B2AE9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FF0000"/>
                </a:solidFill>
              </a:rPr>
              <a:t>N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8AFCFCA-61AC-00ED-8945-2DCB9449A528}"/>
              </a:ext>
            </a:extLst>
          </p:cNvPr>
          <p:cNvSpPr/>
          <p:nvPr/>
        </p:nvSpPr>
        <p:spPr>
          <a:xfrm>
            <a:off x="2857497" y="1072227"/>
            <a:ext cx="6672943" cy="718451"/>
          </a:xfrm>
          <a:prstGeom prst="rect">
            <a:avLst/>
          </a:prstGeom>
          <a:solidFill>
            <a:srgbClr val="B2AE9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S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  <a:r>
              <a:rPr lang="en-US" sz="1600" b="1" dirty="0" err="1">
                <a:solidFill>
                  <a:schemeClr val="tx1"/>
                </a:solidFill>
              </a:rPr>
              <a:t>S</a:t>
            </a:r>
            <a:r>
              <a:rPr lang="en-US" sz="1600" b="1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B7DE78-9A4A-ECFE-AB0B-3FCC073F0EAF}"/>
              </a:ext>
            </a:extLst>
          </p:cNvPr>
          <p:cNvSpPr/>
          <p:nvPr/>
        </p:nvSpPr>
        <p:spPr>
          <a:xfrm>
            <a:off x="2857497" y="438136"/>
            <a:ext cx="6672943" cy="642249"/>
          </a:xfrm>
          <a:prstGeom prst="rect">
            <a:avLst/>
          </a:prstGeom>
          <a:solidFill>
            <a:srgbClr val="B2AE9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rgbClr val="FF0000"/>
                </a:solidFill>
              </a:rPr>
              <a:t>N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b="1" dirty="0" err="1">
                <a:solidFill>
                  <a:srgbClr val="FF0000"/>
                </a:solidFill>
              </a:rPr>
              <a:t>N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26435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B839A2-DB54-35A9-60CE-62E23524C39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4207" y="0"/>
            <a:ext cx="12123585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84096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FF40CD-CF4F-9BD8-762C-C2B904DD8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" y="0"/>
            <a:ext cx="121188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672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710AC15-DA32-081F-5564-3D6B49729801}"/>
              </a:ext>
            </a:extLst>
          </p:cNvPr>
          <p:cNvSpPr/>
          <p:nvPr/>
        </p:nvSpPr>
        <p:spPr>
          <a:xfrm>
            <a:off x="2286001" y="4278086"/>
            <a:ext cx="5012754" cy="63137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Magnet Board - Side View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CCE9801-DE64-B218-EC32-EA8A8F27C99B}"/>
              </a:ext>
            </a:extLst>
          </p:cNvPr>
          <p:cNvGrpSpPr/>
          <p:nvPr/>
        </p:nvGrpSpPr>
        <p:grpSpPr>
          <a:xfrm>
            <a:off x="2597818" y="3911600"/>
            <a:ext cx="4389120" cy="366486"/>
            <a:chOff x="2536371" y="3911600"/>
            <a:chExt cx="4389120" cy="366486"/>
          </a:xfrm>
          <a:solidFill>
            <a:schemeClr val="bg1"/>
          </a:solidFill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1C98746-1DEC-FDCA-B9F7-B4C882DA1FA4}"/>
                </a:ext>
              </a:extLst>
            </p:cNvPr>
            <p:cNvSpPr txBox="1"/>
            <p:nvPr/>
          </p:nvSpPr>
          <p:spPr>
            <a:xfrm>
              <a:off x="2536371" y="3911600"/>
              <a:ext cx="365760" cy="366486"/>
            </a:xfrm>
            <a:prstGeom prst="rect">
              <a:avLst/>
            </a:prstGeom>
            <a:grp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N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25BA374-BE95-7914-A2E0-B8E815A0706A}"/>
                </a:ext>
              </a:extLst>
            </p:cNvPr>
            <p:cNvSpPr txBox="1"/>
            <p:nvPr/>
          </p:nvSpPr>
          <p:spPr>
            <a:xfrm>
              <a:off x="2902131" y="3911600"/>
              <a:ext cx="365760" cy="366486"/>
            </a:xfrm>
            <a:prstGeom prst="rect">
              <a:avLst/>
            </a:prstGeom>
            <a:grp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1AEB6BC-E044-AFE1-36AE-D45ABD9CFF1F}"/>
                </a:ext>
              </a:extLst>
            </p:cNvPr>
            <p:cNvSpPr txBox="1"/>
            <p:nvPr/>
          </p:nvSpPr>
          <p:spPr>
            <a:xfrm>
              <a:off x="3267891" y="3911600"/>
              <a:ext cx="365760" cy="366486"/>
            </a:xfrm>
            <a:prstGeom prst="rect">
              <a:avLst/>
            </a:prstGeom>
            <a:grp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N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B9112ED-E21C-5DB9-543D-EFE76CBAF08D}"/>
                </a:ext>
              </a:extLst>
            </p:cNvPr>
            <p:cNvSpPr txBox="1"/>
            <p:nvPr/>
          </p:nvSpPr>
          <p:spPr>
            <a:xfrm>
              <a:off x="3633651" y="3911600"/>
              <a:ext cx="365760" cy="366486"/>
            </a:xfrm>
            <a:prstGeom prst="rect">
              <a:avLst/>
            </a:prstGeom>
            <a:grp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5F9276A-3210-4505-BB86-D1708C982655}"/>
                </a:ext>
              </a:extLst>
            </p:cNvPr>
            <p:cNvSpPr txBox="1"/>
            <p:nvPr/>
          </p:nvSpPr>
          <p:spPr>
            <a:xfrm>
              <a:off x="3999411" y="3911600"/>
              <a:ext cx="365760" cy="366486"/>
            </a:xfrm>
            <a:prstGeom prst="rect">
              <a:avLst/>
            </a:prstGeom>
            <a:grp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N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9E1475D-CE8A-053C-B92C-FCBC2200229D}"/>
                </a:ext>
              </a:extLst>
            </p:cNvPr>
            <p:cNvSpPr txBox="1"/>
            <p:nvPr/>
          </p:nvSpPr>
          <p:spPr>
            <a:xfrm>
              <a:off x="4365171" y="3911600"/>
              <a:ext cx="365760" cy="366486"/>
            </a:xfrm>
            <a:prstGeom prst="rect">
              <a:avLst/>
            </a:prstGeom>
            <a:grp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05B7BBE-88CC-C7BD-B8BB-86A39EEE2EEC}"/>
                </a:ext>
              </a:extLst>
            </p:cNvPr>
            <p:cNvSpPr txBox="1"/>
            <p:nvPr/>
          </p:nvSpPr>
          <p:spPr>
            <a:xfrm>
              <a:off x="4730931" y="3911600"/>
              <a:ext cx="365760" cy="366486"/>
            </a:xfrm>
            <a:prstGeom prst="rect">
              <a:avLst/>
            </a:prstGeom>
            <a:grp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N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EE86929-EB98-F548-BEB1-D1E480B0EB5A}"/>
                </a:ext>
              </a:extLst>
            </p:cNvPr>
            <p:cNvSpPr txBox="1"/>
            <p:nvPr/>
          </p:nvSpPr>
          <p:spPr>
            <a:xfrm>
              <a:off x="5096691" y="3911600"/>
              <a:ext cx="365760" cy="366486"/>
            </a:xfrm>
            <a:prstGeom prst="rect">
              <a:avLst/>
            </a:prstGeom>
            <a:grp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DB8EFB3-ACF8-F422-6114-18B3917CECD8}"/>
                </a:ext>
              </a:extLst>
            </p:cNvPr>
            <p:cNvSpPr txBox="1"/>
            <p:nvPr/>
          </p:nvSpPr>
          <p:spPr>
            <a:xfrm>
              <a:off x="5462451" y="3911600"/>
              <a:ext cx="365760" cy="366486"/>
            </a:xfrm>
            <a:prstGeom prst="rect">
              <a:avLst/>
            </a:prstGeom>
            <a:grp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N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620AACB-2013-1521-6899-5FB95EAC752C}"/>
                </a:ext>
              </a:extLst>
            </p:cNvPr>
            <p:cNvSpPr txBox="1"/>
            <p:nvPr/>
          </p:nvSpPr>
          <p:spPr>
            <a:xfrm>
              <a:off x="5828211" y="3911600"/>
              <a:ext cx="365760" cy="366486"/>
            </a:xfrm>
            <a:prstGeom prst="rect">
              <a:avLst/>
            </a:prstGeom>
            <a:grp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876BDB5-8524-9ADC-6222-2FD0F66C7BE7}"/>
                </a:ext>
              </a:extLst>
            </p:cNvPr>
            <p:cNvSpPr txBox="1"/>
            <p:nvPr/>
          </p:nvSpPr>
          <p:spPr>
            <a:xfrm>
              <a:off x="6193971" y="3911600"/>
              <a:ext cx="365760" cy="366486"/>
            </a:xfrm>
            <a:prstGeom prst="rect">
              <a:avLst/>
            </a:prstGeom>
            <a:grp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N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F3D38DA-65EF-F725-5DE5-44A95B3FD117}"/>
                </a:ext>
              </a:extLst>
            </p:cNvPr>
            <p:cNvSpPr txBox="1"/>
            <p:nvPr/>
          </p:nvSpPr>
          <p:spPr>
            <a:xfrm>
              <a:off x="6559731" y="3911600"/>
              <a:ext cx="365760" cy="366486"/>
            </a:xfrm>
            <a:prstGeom prst="rect">
              <a:avLst/>
            </a:prstGeom>
            <a:grp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</a:t>
              </a: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F6FF5159-8E8F-5C50-6926-051CF2E07A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2561" y="2579914"/>
            <a:ext cx="5023539" cy="103641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B9B0244-09AA-825D-F3CE-C9B3E8F9E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8298" y="5275944"/>
            <a:ext cx="5023539" cy="1036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549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146</Words>
  <Application>Microsoft Office PowerPoint</Application>
  <PresentationFormat>Widescreen</PresentationFormat>
  <Paragraphs>22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Thompson, Gervase</dc:creator>
  <cp:lastModifiedBy>Thompson, Gervase</cp:lastModifiedBy>
  <cp:revision>1</cp:revision>
  <dcterms:created xsi:type="dcterms:W3CDTF">2024-03-28T13:57:44Z</dcterms:created>
  <dcterms:modified xsi:type="dcterms:W3CDTF">2024-04-09T15:01:52Z</dcterms:modified>
</cp:coreProperties>
</file>

<file path=docProps/thumbnail.jpeg>
</file>